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3" r:id="rId5"/>
    <p:sldId id="294" r:id="rId6"/>
    <p:sldId id="295" r:id="rId7"/>
    <p:sldId id="296" r:id="rId8"/>
    <p:sldId id="300" r:id="rId9"/>
    <p:sldId id="297" r:id="rId10"/>
    <p:sldId id="298" r:id="rId11"/>
    <p:sldId id="2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uyPuH9ojCE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OL3isokmY4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-t1Z5-oPtU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Managing your Stress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Community Time Lesson: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March 2021</a:t>
            </a: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80EE-6341-4A45-A89F-8FE95FF2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STRESS: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899CC-5F20-41F6-9466-E48CA971A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Turn and talk to your neighbor for 3 minutes:</a:t>
            </a:r>
          </a:p>
          <a:p>
            <a:pPr lvl="1"/>
            <a:r>
              <a:rPr lang="en-US" sz="2400" dirty="0"/>
              <a:t>What is stress?</a:t>
            </a:r>
          </a:p>
          <a:p>
            <a:pPr lvl="1"/>
            <a:r>
              <a:rPr lang="en-US" sz="2400" dirty="0"/>
              <a:t>How does stress affect your brain?</a:t>
            </a:r>
          </a:p>
          <a:p>
            <a:pPr lvl="1"/>
            <a:r>
              <a:rPr lang="en-US" sz="2400" dirty="0"/>
              <a:t>How does stress affect your body?</a:t>
            </a:r>
          </a:p>
          <a:p>
            <a:pPr lvl="1"/>
            <a:r>
              <a:rPr lang="en-US" sz="2400" dirty="0"/>
              <a:t>In what ways might stress be a good thing?</a:t>
            </a:r>
          </a:p>
          <a:p>
            <a:pPr lvl="1"/>
            <a:r>
              <a:rPr lang="en-US" sz="2400" dirty="0"/>
              <a:t>In what ways might stress be a bad thing? </a:t>
            </a:r>
          </a:p>
          <a:p>
            <a:pPr lvl="1"/>
            <a:r>
              <a:rPr lang="en-US" sz="2400" dirty="0"/>
              <a:t>How can you regulate and manage your stress levels?</a:t>
            </a:r>
          </a:p>
          <a:p>
            <a:r>
              <a:rPr lang="en-US" sz="3600" dirty="0"/>
              <a:t>Share some conversation highlights with your class.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5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FA712-F6CA-4338-89E0-168B69E6A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How stress affects your brain - Madhumita Murgia">
            <a:hlinkClick r:id="" action="ppaction://media"/>
            <a:extLst>
              <a:ext uri="{FF2B5EF4-FFF2-40B4-BE49-F238E27FC236}">
                <a16:creationId xmlns:a16="http://schemas.microsoft.com/office/drawing/2014/main" id="{8D5D6B4B-FA5C-420D-9FDE-C637A7981D0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6837" y="268448"/>
            <a:ext cx="11643919" cy="63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7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51B6-3669-45FF-B2E6-ACEB6A2BD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Stress and the BRAIN: 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BDB5B-76B2-4F39-8FAC-8373CEE99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Large Class Discussion</a:t>
            </a:r>
          </a:p>
          <a:p>
            <a:pPr lvl="1"/>
            <a:r>
              <a:rPr lang="en-US" sz="2400" dirty="0"/>
              <a:t>What is chronic stress? </a:t>
            </a:r>
          </a:p>
          <a:p>
            <a:pPr lvl="1"/>
            <a:r>
              <a:rPr lang="en-US" sz="2400" dirty="0"/>
              <a:t>What are some of the impacts that chronic stress can have on your brain? </a:t>
            </a:r>
          </a:p>
          <a:p>
            <a:pPr lvl="1"/>
            <a:r>
              <a:rPr lang="en-US" sz="2400" dirty="0"/>
              <a:t>What were two strategies presented in this video that could help manage stress levels?</a:t>
            </a:r>
          </a:p>
        </p:txBody>
      </p:sp>
    </p:spTree>
    <p:extLst>
      <p:ext uri="{BB962C8B-B14F-4D97-AF65-F5344CB8AC3E}">
        <p14:creationId xmlns:p14="http://schemas.microsoft.com/office/powerpoint/2010/main" val="196540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F39A8-08F6-4637-9F73-614718FA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0263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Practice Your Breathing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9EAE8-3EAF-4F08-9FB5-ED591868E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1863"/>
            <a:ext cx="10058400" cy="3849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Follow this video for 30-60 seconds. </a:t>
            </a:r>
          </a:p>
        </p:txBody>
      </p:sp>
      <p:pic>
        <p:nvPicPr>
          <p:cNvPr id="4" name="Online Media 3" title="Try box breathing with this short animation">
            <a:hlinkClick r:id="" action="ppaction://media"/>
            <a:extLst>
              <a:ext uri="{FF2B5EF4-FFF2-40B4-BE49-F238E27FC236}">
                <a16:creationId xmlns:a16="http://schemas.microsoft.com/office/drawing/2014/main" id="{F73F2BF7-3E95-48DD-BD03-A6EAE4591E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56249" y="2360644"/>
            <a:ext cx="6279502" cy="393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4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12E1-ACCE-4CCC-AE16-A154E68A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How stress affects your body - Sharon Horesh Bergquist">
            <a:hlinkClick r:id="" action="ppaction://media"/>
            <a:extLst>
              <a:ext uri="{FF2B5EF4-FFF2-40B4-BE49-F238E27FC236}">
                <a16:creationId xmlns:a16="http://schemas.microsoft.com/office/drawing/2014/main" id="{7A8FC3FD-A29C-4CD0-9120-A6EFD0D9058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9207" y="299906"/>
            <a:ext cx="11593585" cy="625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9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51B6-3669-45FF-B2E6-ACEB6A2BD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Stress and the BODY: 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BDB5B-76B2-4F39-8FAC-8373CEE99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Large Class Discussion</a:t>
            </a:r>
          </a:p>
          <a:p>
            <a:pPr lvl="1"/>
            <a:r>
              <a:rPr lang="en-US" sz="2400" dirty="0"/>
              <a:t>What is cortisol and how does it impact your body? </a:t>
            </a:r>
          </a:p>
          <a:p>
            <a:pPr lvl="1"/>
            <a:r>
              <a:rPr lang="en-US" sz="2400" dirty="0"/>
              <a:t>What are some of the impacts that chronic stress can have on your body? </a:t>
            </a:r>
          </a:p>
          <a:p>
            <a:pPr lvl="1"/>
            <a:r>
              <a:rPr lang="en-US" sz="2400" dirty="0"/>
              <a:t>How does the video suggest you should view stress? </a:t>
            </a:r>
          </a:p>
        </p:txBody>
      </p:sp>
    </p:spTree>
    <p:extLst>
      <p:ext uri="{BB962C8B-B14F-4D97-AF65-F5344CB8AC3E}">
        <p14:creationId xmlns:p14="http://schemas.microsoft.com/office/powerpoint/2010/main" val="8262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589B4-2128-48F3-BF28-C581DCB7D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Final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C4B75-25EE-432B-978E-7AD1B1CF4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Stress can be helpful and even healthy IF WE CAN MANAGE IT!</a:t>
            </a:r>
          </a:p>
          <a:p>
            <a:r>
              <a:rPr lang="en-US" sz="2400" dirty="0"/>
              <a:t>Our response to a stressor is within our control. </a:t>
            </a:r>
          </a:p>
          <a:p>
            <a:r>
              <a:rPr lang="en-US" sz="2400" dirty="0"/>
              <a:t>Most, if not all, stressful situations can be conquered and overcome. THEY DO NOT HAVE TO CONTROL YOUR MIND AND BODY.</a:t>
            </a:r>
          </a:p>
          <a:p>
            <a:r>
              <a:rPr lang="en-US" sz="2400" dirty="0"/>
              <a:t>Refer to your self-care plan for your own personalized ways that you can manage stress.</a:t>
            </a:r>
          </a:p>
          <a:p>
            <a:r>
              <a:rPr lang="en-US" sz="2400" b="1" i="1" u="sng" dirty="0"/>
              <a:t>Your counselor and social worker are always here to help you.</a:t>
            </a:r>
          </a:p>
        </p:txBody>
      </p:sp>
    </p:spTree>
    <p:extLst>
      <p:ext uri="{BB962C8B-B14F-4D97-AF65-F5344CB8AC3E}">
        <p14:creationId xmlns:p14="http://schemas.microsoft.com/office/powerpoint/2010/main" val="2096502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75FBC4-9D33-46BE-911D-419763BA9AF9}">
  <ds:schemaRefs>
    <ds:schemaRef ds:uri="71af3243-3dd4-4a8d-8c0d-dd76da1f02a5"/>
    <ds:schemaRef ds:uri="16c05727-aa75-4e4a-9b5f-8a80a1165891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{80E6CFD8-9EB7-4F16-9758-FC34268CD063}tf56219246_win32</Template>
  <TotalTime>4634</TotalTime>
  <Words>258</Words>
  <Application>Microsoft Office PowerPoint</Application>
  <PresentationFormat>Widescreen</PresentationFormat>
  <Paragraphs>30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Avenir Next LT Pro</vt:lpstr>
      <vt:lpstr>Avenir Next LT Pro Light</vt:lpstr>
      <vt:lpstr>Garamond</vt:lpstr>
      <vt:lpstr>SavonVTI</vt:lpstr>
      <vt:lpstr>Managing your Stress</vt:lpstr>
      <vt:lpstr>STRESS: WHAT IS IT?</vt:lpstr>
      <vt:lpstr>PowerPoint Presentation</vt:lpstr>
      <vt:lpstr>Stress and the BRAIN: Debrief</vt:lpstr>
      <vt:lpstr>Practice Your Breathing</vt:lpstr>
      <vt:lpstr>PowerPoint Presentation</vt:lpstr>
      <vt:lpstr>Stress and the BODY: Debrief</vt:lpstr>
      <vt:lpstr>Final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your Stress</dc:title>
  <dc:creator>Dale, Andrew</dc:creator>
  <cp:lastModifiedBy>Shanks, Amanda</cp:lastModifiedBy>
  <cp:revision>7</cp:revision>
  <dcterms:created xsi:type="dcterms:W3CDTF">2021-02-26T16:13:28Z</dcterms:created>
  <dcterms:modified xsi:type="dcterms:W3CDTF">2021-03-05T16:18:55Z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